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801600" cy="9601200" type="A3"/>
  <p:notesSz cx="6858000" cy="9947275"/>
  <p:defaultTextStyle>
    <a:defPPr>
      <a:defRPr lang="pl-PL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07" autoAdjust="0"/>
  </p:normalViewPr>
  <p:slideViewPr>
    <p:cSldViewPr>
      <p:cViewPr varScale="1">
        <p:scale>
          <a:sx n="62" d="100"/>
          <a:sy n="62" d="100"/>
        </p:scale>
        <p:origin x="1506" y="72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7363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4" y="1"/>
            <a:ext cx="2971800" cy="497363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r">
              <a:defRPr sz="1200"/>
            </a:lvl1pPr>
          </a:lstStyle>
          <a:p>
            <a:fld id="{7B4B46DA-4A39-4B32-9FB8-47C5B8E6F70F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0" tIns="45935" rIns="91870" bIns="45935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1" y="4724957"/>
            <a:ext cx="5486400" cy="4476273"/>
          </a:xfrm>
          <a:prstGeom prst="rect">
            <a:avLst/>
          </a:prstGeom>
        </p:spPr>
        <p:txBody>
          <a:bodyPr vert="horz" lIns="91870" tIns="45935" rIns="91870" bIns="45935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48186"/>
            <a:ext cx="2971800" cy="497363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4" y="9448186"/>
            <a:ext cx="2971800" cy="497363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r">
              <a:defRPr sz="1200"/>
            </a:lvl1pPr>
          </a:lstStyle>
          <a:p>
            <a:fld id="{F90A0944-F603-4342-BAF9-6870F7FA298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420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A0944-F603-4342-BAF9-6870F7FA298B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8376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9834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574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929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95669" y="3135948"/>
            <a:ext cx="7958772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9067800" y="3135948"/>
            <a:ext cx="7958773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099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222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6484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7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425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7467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610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12994959" y="537845"/>
            <a:ext cx="4031615" cy="1147032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95668" y="537845"/>
            <a:ext cx="11885930" cy="1147032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88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CD07-775A-4DB2-8803-06D9FFE3EE24}" type="datetimeFigureOut">
              <a:rPr lang="pl-PL" smtClean="0"/>
              <a:t>2019-01-02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632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3969627" y="1372267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Z-CA DYREKTORA</a:t>
            </a:r>
          </a:p>
          <a:p>
            <a:pPr algn="ctr"/>
            <a:r>
              <a:rPr lang="pl-PL" sz="1600" b="1" dirty="0"/>
              <a:t>DS. MEDYCZNYCH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9765788" y="1360702"/>
            <a:ext cx="2398818" cy="82842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Z-CA DYREKTORA</a:t>
            </a:r>
          </a:p>
          <a:p>
            <a:pPr algn="ctr"/>
            <a:r>
              <a:rPr lang="pl-PL" sz="1600" b="1" dirty="0"/>
              <a:t>DS. ADMIN. – EKONOMICZNYCH.</a:t>
            </a:r>
          </a:p>
        </p:txBody>
      </p:sp>
      <p:cxnSp>
        <p:nvCxnSpPr>
          <p:cNvPr id="12" name="Łącznik prostoliniowy 11"/>
          <p:cNvCxnSpPr>
            <a:cxnSpLocks/>
          </p:cNvCxnSpPr>
          <p:nvPr/>
        </p:nvCxnSpPr>
        <p:spPr>
          <a:xfrm flipV="1">
            <a:off x="5409964" y="1083116"/>
            <a:ext cx="5383324" cy="111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Łącznik prostoliniowy 13"/>
          <p:cNvCxnSpPr>
            <a:cxnSpLocks/>
          </p:cNvCxnSpPr>
          <p:nvPr/>
        </p:nvCxnSpPr>
        <p:spPr>
          <a:xfrm>
            <a:off x="10793288" y="1080593"/>
            <a:ext cx="0" cy="28010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Łącznik prostoliniowy 15"/>
          <p:cNvCxnSpPr/>
          <p:nvPr/>
        </p:nvCxnSpPr>
        <p:spPr>
          <a:xfrm>
            <a:off x="466241" y="1084235"/>
            <a:ext cx="495598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Łącznik prostoliniowy 17"/>
          <p:cNvCxnSpPr>
            <a:cxnSpLocks/>
          </p:cNvCxnSpPr>
          <p:nvPr/>
        </p:nvCxnSpPr>
        <p:spPr>
          <a:xfrm>
            <a:off x="485328" y="1083116"/>
            <a:ext cx="19081" cy="65089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Prostokąt 22"/>
          <p:cNvSpPr/>
          <p:nvPr/>
        </p:nvSpPr>
        <p:spPr>
          <a:xfrm>
            <a:off x="3984800" y="2123788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/>
              <a:t>ZINTEGROWANE STANOWISKO DYSPOZYTORSKIE I KOORDYNACJI MEDYCZNEJ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4012346" y="4725479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MAGAZYN LEKÓW</a:t>
            </a:r>
          </a:p>
        </p:txBody>
      </p:sp>
      <p:cxnSp>
        <p:nvCxnSpPr>
          <p:cNvPr id="34" name="Łącznik prostoliniowy 33"/>
          <p:cNvCxnSpPr/>
          <p:nvPr/>
        </p:nvCxnSpPr>
        <p:spPr>
          <a:xfrm>
            <a:off x="6278254" y="1677004"/>
            <a:ext cx="32734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Prostokąt 49"/>
          <p:cNvSpPr/>
          <p:nvPr/>
        </p:nvSpPr>
        <p:spPr>
          <a:xfrm>
            <a:off x="7036900" y="2342891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DZ. FINANSOWO-KSIĘGOWY</a:t>
            </a:r>
          </a:p>
        </p:txBody>
      </p:sp>
      <p:sp>
        <p:nvSpPr>
          <p:cNvPr id="51" name="Prostokąt 50"/>
          <p:cNvSpPr/>
          <p:nvPr/>
        </p:nvSpPr>
        <p:spPr>
          <a:xfrm>
            <a:off x="9898698" y="3292549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/>
              <a:t>BAZA TRANSPORTU</a:t>
            </a:r>
            <a:endParaRPr lang="pl-PL" sz="1600" b="1" dirty="0"/>
          </a:p>
        </p:txBody>
      </p:sp>
      <p:sp>
        <p:nvSpPr>
          <p:cNvPr id="72" name="Prostokąt 71"/>
          <p:cNvSpPr/>
          <p:nvPr/>
        </p:nvSpPr>
        <p:spPr>
          <a:xfrm>
            <a:off x="7029444" y="3636501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DYSPOZYTORNIA MEDYCZNA (CPR)</a:t>
            </a:r>
          </a:p>
        </p:txBody>
      </p:sp>
      <p:sp>
        <p:nvSpPr>
          <p:cNvPr id="73" name="Prostokąt 72"/>
          <p:cNvSpPr/>
          <p:nvPr/>
        </p:nvSpPr>
        <p:spPr>
          <a:xfrm>
            <a:off x="7023618" y="5918513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DYSPOZYTORNIA TRANSPORTÓW</a:t>
            </a:r>
          </a:p>
        </p:txBody>
      </p:sp>
      <p:sp>
        <p:nvSpPr>
          <p:cNvPr id="74" name="Prostokąt 73"/>
          <p:cNvSpPr/>
          <p:nvPr/>
        </p:nvSpPr>
        <p:spPr>
          <a:xfrm>
            <a:off x="7034075" y="4361710"/>
            <a:ext cx="2265908" cy="13378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ZESPOŁY</a:t>
            </a:r>
          </a:p>
          <a:p>
            <a:pPr algn="ctr"/>
            <a:r>
              <a:rPr lang="pl-PL" sz="1600" b="1" dirty="0"/>
              <a:t>RATOWNICTWA MEDYCZNEGO SPECJALISTYCZNE ,,S’’  PODSTAWOWE ,,P’’</a:t>
            </a:r>
          </a:p>
        </p:txBody>
      </p:sp>
      <p:sp>
        <p:nvSpPr>
          <p:cNvPr id="75" name="Prostokąt 74"/>
          <p:cNvSpPr/>
          <p:nvPr/>
        </p:nvSpPr>
        <p:spPr>
          <a:xfrm>
            <a:off x="7014859" y="6648770"/>
            <a:ext cx="2265908" cy="151537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ZESPOŁY TRANSPORTOWE:</a:t>
            </a:r>
          </a:p>
          <a:p>
            <a:pPr algn="ctr"/>
            <a:r>
              <a:rPr lang="pl-PL" sz="1600" b="1" dirty="0"/>
              <a:t> </a:t>
            </a:r>
            <a:r>
              <a:rPr lang="pl-PL" sz="1100" b="1" dirty="0"/>
              <a:t>TRANSPORT  SPECJALISTYCZNY</a:t>
            </a:r>
          </a:p>
          <a:p>
            <a:pPr algn="ctr"/>
            <a:r>
              <a:rPr lang="pl-PL" sz="1100" b="1" dirty="0"/>
              <a:t>TRANSPORT  LEKARSKI</a:t>
            </a:r>
          </a:p>
          <a:p>
            <a:pPr algn="ctr"/>
            <a:r>
              <a:rPr lang="pl-PL" sz="1100" b="1" dirty="0"/>
              <a:t>TRANSPORT  RATOWNICZY TRANSPORT SANITARNY</a:t>
            </a:r>
            <a:r>
              <a:rPr lang="pl-PL" sz="1600" b="1" dirty="0"/>
              <a:t> </a:t>
            </a:r>
          </a:p>
        </p:txBody>
      </p:sp>
      <p:sp>
        <p:nvSpPr>
          <p:cNvPr id="76" name="Prostokąt 75"/>
          <p:cNvSpPr/>
          <p:nvPr/>
        </p:nvSpPr>
        <p:spPr>
          <a:xfrm>
            <a:off x="7034075" y="8339126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AMBULATORIUM</a:t>
            </a:r>
          </a:p>
        </p:txBody>
      </p:sp>
      <p:cxnSp>
        <p:nvCxnSpPr>
          <p:cNvPr id="77" name="Łącznik prostoliniowy 76"/>
          <p:cNvCxnSpPr>
            <a:cxnSpLocks/>
          </p:cNvCxnSpPr>
          <p:nvPr/>
        </p:nvCxnSpPr>
        <p:spPr>
          <a:xfrm>
            <a:off x="6637130" y="8501839"/>
            <a:ext cx="396945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Łącznik prostoliniowy 77"/>
          <p:cNvCxnSpPr/>
          <p:nvPr/>
        </p:nvCxnSpPr>
        <p:spPr>
          <a:xfrm>
            <a:off x="6624402" y="7217524"/>
            <a:ext cx="35416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Łącznik prostoliniowy 78"/>
          <p:cNvCxnSpPr/>
          <p:nvPr/>
        </p:nvCxnSpPr>
        <p:spPr>
          <a:xfrm>
            <a:off x="6624402" y="6235259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Łącznik prostoliniowy 79"/>
          <p:cNvCxnSpPr/>
          <p:nvPr/>
        </p:nvCxnSpPr>
        <p:spPr>
          <a:xfrm>
            <a:off x="6633683" y="4811481"/>
            <a:ext cx="35416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Łącznik prostoliniowy 80"/>
          <p:cNvCxnSpPr/>
          <p:nvPr/>
        </p:nvCxnSpPr>
        <p:spPr>
          <a:xfrm>
            <a:off x="6633683" y="4024379"/>
            <a:ext cx="35416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Prostokąt 87"/>
          <p:cNvSpPr/>
          <p:nvPr/>
        </p:nvSpPr>
        <p:spPr>
          <a:xfrm>
            <a:off x="879643" y="1936851"/>
            <a:ext cx="2310327" cy="51954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DZIAŁ </a:t>
            </a:r>
            <a:r>
              <a:rPr lang="pl-PL" sz="1600" b="1"/>
              <a:t>KADR </a:t>
            </a:r>
            <a:endParaRPr lang="pl-PL" sz="1600" b="1" dirty="0"/>
          </a:p>
        </p:txBody>
      </p:sp>
      <p:sp>
        <p:nvSpPr>
          <p:cNvPr id="89" name="Prostokąt 88"/>
          <p:cNvSpPr/>
          <p:nvPr/>
        </p:nvSpPr>
        <p:spPr>
          <a:xfrm>
            <a:off x="7010632" y="1370081"/>
            <a:ext cx="2335802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GŁÓWNY KSIĘGOWY</a:t>
            </a:r>
          </a:p>
        </p:txBody>
      </p:sp>
      <p:sp>
        <p:nvSpPr>
          <p:cNvPr id="90" name="Prostokąt 89"/>
          <p:cNvSpPr/>
          <p:nvPr/>
        </p:nvSpPr>
        <p:spPr>
          <a:xfrm>
            <a:off x="4004987" y="2898788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DZIAŁ ZDROWOTNY</a:t>
            </a:r>
          </a:p>
        </p:txBody>
      </p:sp>
      <p:sp>
        <p:nvSpPr>
          <p:cNvPr id="92" name="Prostokąt 91"/>
          <p:cNvSpPr/>
          <p:nvPr/>
        </p:nvSpPr>
        <p:spPr>
          <a:xfrm>
            <a:off x="868219" y="2706614"/>
            <a:ext cx="2308207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/>
              <a:t>DZIAŁ KONTROLI ZARZĄDCZEJ I WEWNĘTRZNEJ </a:t>
            </a:r>
          </a:p>
        </p:txBody>
      </p:sp>
      <p:sp>
        <p:nvSpPr>
          <p:cNvPr id="93" name="Prostokąt 92"/>
          <p:cNvSpPr/>
          <p:nvPr/>
        </p:nvSpPr>
        <p:spPr>
          <a:xfrm>
            <a:off x="871779" y="4729458"/>
            <a:ext cx="2308211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INSPEKTOR OCHRONY DANYCH</a:t>
            </a:r>
          </a:p>
        </p:txBody>
      </p:sp>
      <p:sp>
        <p:nvSpPr>
          <p:cNvPr id="94" name="Prostokąt 93"/>
          <p:cNvSpPr/>
          <p:nvPr/>
        </p:nvSpPr>
        <p:spPr>
          <a:xfrm>
            <a:off x="874630" y="4003469"/>
            <a:ext cx="2298001" cy="38578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PEŁNOMOCNIK DS. ISO</a:t>
            </a:r>
          </a:p>
        </p:txBody>
      </p:sp>
      <p:sp>
        <p:nvSpPr>
          <p:cNvPr id="95" name="Prostokąt 94"/>
          <p:cNvSpPr/>
          <p:nvPr/>
        </p:nvSpPr>
        <p:spPr>
          <a:xfrm>
            <a:off x="856281" y="6097254"/>
            <a:ext cx="2323709" cy="4425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STANOWISKO DS. BHP</a:t>
            </a:r>
          </a:p>
        </p:txBody>
      </p:sp>
      <p:sp>
        <p:nvSpPr>
          <p:cNvPr id="96" name="Prostokąt 95"/>
          <p:cNvSpPr/>
          <p:nvPr/>
        </p:nvSpPr>
        <p:spPr>
          <a:xfrm>
            <a:off x="899598" y="6812847"/>
            <a:ext cx="2304146" cy="4100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STANOWISKO DS. PPOŻ</a:t>
            </a:r>
          </a:p>
        </p:txBody>
      </p:sp>
      <p:sp>
        <p:nvSpPr>
          <p:cNvPr id="97" name="Prostokąt 96"/>
          <p:cNvSpPr/>
          <p:nvPr/>
        </p:nvSpPr>
        <p:spPr>
          <a:xfrm>
            <a:off x="846673" y="5489771"/>
            <a:ext cx="2317161" cy="4275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STANOWISKO DS. ZP</a:t>
            </a:r>
          </a:p>
        </p:txBody>
      </p:sp>
      <p:cxnSp>
        <p:nvCxnSpPr>
          <p:cNvPr id="98" name="Łącznik prostoliniowy 97"/>
          <p:cNvCxnSpPr/>
          <p:nvPr/>
        </p:nvCxnSpPr>
        <p:spPr>
          <a:xfrm>
            <a:off x="513397" y="7592077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9" name="Łącznik prostoliniowy 98"/>
          <p:cNvCxnSpPr>
            <a:cxnSpLocks/>
          </p:cNvCxnSpPr>
          <p:nvPr/>
        </p:nvCxnSpPr>
        <p:spPr>
          <a:xfrm>
            <a:off x="6278254" y="2411820"/>
            <a:ext cx="26224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1" name="Łącznik prostoliniowy 100"/>
          <p:cNvCxnSpPr/>
          <p:nvPr/>
        </p:nvCxnSpPr>
        <p:spPr>
          <a:xfrm>
            <a:off x="513879" y="6258900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Łącznik prostoliniowy 101"/>
          <p:cNvCxnSpPr/>
          <p:nvPr/>
        </p:nvCxnSpPr>
        <p:spPr>
          <a:xfrm>
            <a:off x="509453" y="5756275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Łącznik prostoliniowy 102"/>
          <p:cNvCxnSpPr/>
          <p:nvPr/>
        </p:nvCxnSpPr>
        <p:spPr>
          <a:xfrm>
            <a:off x="513397" y="5084128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4" name="Łącznik prostoliniowy 103"/>
          <p:cNvCxnSpPr/>
          <p:nvPr/>
        </p:nvCxnSpPr>
        <p:spPr>
          <a:xfrm>
            <a:off x="493283" y="4205870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Łącznik prostoliniowy 104"/>
          <p:cNvCxnSpPr/>
          <p:nvPr/>
        </p:nvCxnSpPr>
        <p:spPr>
          <a:xfrm>
            <a:off x="494868" y="3643171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6" name="Łącznik prostoliniowy 105"/>
          <p:cNvCxnSpPr/>
          <p:nvPr/>
        </p:nvCxnSpPr>
        <p:spPr>
          <a:xfrm>
            <a:off x="466241" y="2940170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Łącznik prostoliniowy 106"/>
          <p:cNvCxnSpPr/>
          <p:nvPr/>
        </p:nvCxnSpPr>
        <p:spPr>
          <a:xfrm>
            <a:off x="504409" y="2225063"/>
            <a:ext cx="3472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7" name="Prostokąt 126"/>
          <p:cNvSpPr/>
          <p:nvPr/>
        </p:nvSpPr>
        <p:spPr>
          <a:xfrm>
            <a:off x="4285989" y="161382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400" b="1" dirty="0"/>
              <a:t>DYREKTOR</a:t>
            </a:r>
          </a:p>
        </p:txBody>
      </p:sp>
      <p:sp>
        <p:nvSpPr>
          <p:cNvPr id="128" name="Prostokąt 127"/>
          <p:cNvSpPr/>
          <p:nvPr/>
        </p:nvSpPr>
        <p:spPr>
          <a:xfrm>
            <a:off x="368786" y="160573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500" b="1" dirty="0"/>
              <a:t>ASYSTENT KIEROWNIKA PODMIOTU LECZNICZEGO</a:t>
            </a:r>
          </a:p>
        </p:txBody>
      </p:sp>
      <p:sp>
        <p:nvSpPr>
          <p:cNvPr id="135" name="Prostokąt 134"/>
          <p:cNvSpPr/>
          <p:nvPr/>
        </p:nvSpPr>
        <p:spPr>
          <a:xfrm>
            <a:off x="8632834" y="162224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RADA SPOŁECZNA</a:t>
            </a:r>
          </a:p>
        </p:txBody>
      </p:sp>
      <p:cxnSp>
        <p:nvCxnSpPr>
          <p:cNvPr id="138" name="Łącznik prostoliniowy 137"/>
          <p:cNvCxnSpPr>
            <a:cxnSpLocks/>
          </p:cNvCxnSpPr>
          <p:nvPr/>
        </p:nvCxnSpPr>
        <p:spPr>
          <a:xfrm>
            <a:off x="6551897" y="448605"/>
            <a:ext cx="208093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Prostokąt 61">
            <a:extLst>
              <a:ext uri="{FF2B5EF4-FFF2-40B4-BE49-F238E27FC236}">
                <a16:creationId xmlns:a16="http://schemas.microsoft.com/office/drawing/2014/main" id="{3B1F4A79-224F-45FA-9884-EB96E9D8A1B2}"/>
              </a:ext>
            </a:extLst>
          </p:cNvPr>
          <p:cNvSpPr/>
          <p:nvPr/>
        </p:nvSpPr>
        <p:spPr>
          <a:xfrm>
            <a:off x="3977318" y="3663681"/>
            <a:ext cx="2265908" cy="72139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SPECJALISTA DS. PIELĘGNIARSTWA I EPIDEMIOLOGII</a:t>
            </a:r>
          </a:p>
        </p:txBody>
      </p:sp>
      <p:cxnSp>
        <p:nvCxnSpPr>
          <p:cNvPr id="28" name="Łącznik prosty 27">
            <a:extLst>
              <a:ext uri="{FF2B5EF4-FFF2-40B4-BE49-F238E27FC236}">
                <a16:creationId xmlns:a16="http://schemas.microsoft.com/office/drawing/2014/main" id="{9BD21E56-B571-4E41-A138-EFD06BFC7AF9}"/>
              </a:ext>
            </a:extLst>
          </p:cNvPr>
          <p:cNvCxnSpPr>
            <a:stCxn id="90" idx="3"/>
          </p:cNvCxnSpPr>
          <p:nvPr/>
        </p:nvCxnSpPr>
        <p:spPr>
          <a:xfrm>
            <a:off x="6270895" y="3186820"/>
            <a:ext cx="32734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D901C7AF-10FB-4F79-A87E-057A19453614}"/>
              </a:ext>
            </a:extLst>
          </p:cNvPr>
          <p:cNvCxnSpPr>
            <a:stCxn id="127" idx="1"/>
          </p:cNvCxnSpPr>
          <p:nvPr/>
        </p:nvCxnSpPr>
        <p:spPr>
          <a:xfrm flipH="1">
            <a:off x="3247470" y="449414"/>
            <a:ext cx="103851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Łącznik prosty 41">
            <a:extLst>
              <a:ext uri="{FF2B5EF4-FFF2-40B4-BE49-F238E27FC236}">
                <a16:creationId xmlns:a16="http://schemas.microsoft.com/office/drawing/2014/main" id="{A1498FFC-467B-4C03-8AB1-860CA58428B1}"/>
              </a:ext>
            </a:extLst>
          </p:cNvPr>
          <p:cNvCxnSpPr>
            <a:endCxn id="128" idx="3"/>
          </p:cNvCxnSpPr>
          <p:nvPr/>
        </p:nvCxnSpPr>
        <p:spPr>
          <a:xfrm flipH="1">
            <a:off x="2634694" y="448605"/>
            <a:ext cx="61908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8" name="Prostokąt 107">
            <a:extLst>
              <a:ext uri="{FF2B5EF4-FFF2-40B4-BE49-F238E27FC236}">
                <a16:creationId xmlns:a16="http://schemas.microsoft.com/office/drawing/2014/main" id="{476B6571-D211-49A6-9225-5C5558BFA8E2}"/>
              </a:ext>
            </a:extLst>
          </p:cNvPr>
          <p:cNvSpPr/>
          <p:nvPr/>
        </p:nvSpPr>
        <p:spPr>
          <a:xfrm>
            <a:off x="873321" y="3422719"/>
            <a:ext cx="2298001" cy="4275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RADCA PRAWNY</a:t>
            </a:r>
            <a:endParaRPr lang="pl-PL" sz="1400" dirty="0"/>
          </a:p>
        </p:txBody>
      </p:sp>
      <p:cxnSp>
        <p:nvCxnSpPr>
          <p:cNvPr id="55" name="Łącznik prosty 54">
            <a:extLst>
              <a:ext uri="{FF2B5EF4-FFF2-40B4-BE49-F238E27FC236}">
                <a16:creationId xmlns:a16="http://schemas.microsoft.com/office/drawing/2014/main" id="{C1C68F2D-A17C-4E93-AEB9-B61E3F29BB2E}"/>
              </a:ext>
            </a:extLst>
          </p:cNvPr>
          <p:cNvCxnSpPr>
            <a:cxnSpLocks/>
          </p:cNvCxnSpPr>
          <p:nvPr/>
        </p:nvCxnSpPr>
        <p:spPr>
          <a:xfrm>
            <a:off x="529377" y="7004933"/>
            <a:ext cx="34525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0" name="Prostokąt 109">
            <a:extLst>
              <a:ext uri="{FF2B5EF4-FFF2-40B4-BE49-F238E27FC236}">
                <a16:creationId xmlns:a16="http://schemas.microsoft.com/office/drawing/2014/main" id="{75C2B0B3-7BFB-4510-B84E-C0A673CD10F6}"/>
              </a:ext>
            </a:extLst>
          </p:cNvPr>
          <p:cNvSpPr/>
          <p:nvPr/>
        </p:nvSpPr>
        <p:spPr>
          <a:xfrm>
            <a:off x="885825" y="7423122"/>
            <a:ext cx="2304145" cy="4100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STANOWISKO DS. OC</a:t>
            </a:r>
          </a:p>
        </p:txBody>
      </p:sp>
      <p:sp>
        <p:nvSpPr>
          <p:cNvPr id="111" name="Prostokąt 110">
            <a:extLst>
              <a:ext uri="{FF2B5EF4-FFF2-40B4-BE49-F238E27FC236}">
                <a16:creationId xmlns:a16="http://schemas.microsoft.com/office/drawing/2014/main" id="{76A28469-A8EE-49AA-8A0B-BD9CE4A7EBD0}"/>
              </a:ext>
            </a:extLst>
          </p:cNvPr>
          <p:cNvSpPr/>
          <p:nvPr/>
        </p:nvSpPr>
        <p:spPr>
          <a:xfrm>
            <a:off x="9883021" y="2466997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DZ. ADMINISTRACYJNO-TECHNICZNY</a:t>
            </a:r>
          </a:p>
        </p:txBody>
      </p: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9C6D0BC6-3859-4CFC-A53B-F4070FD57DF2}"/>
              </a:ext>
            </a:extLst>
          </p:cNvPr>
          <p:cNvCxnSpPr/>
          <p:nvPr/>
        </p:nvCxnSpPr>
        <p:spPr>
          <a:xfrm>
            <a:off x="3592488" y="1625572"/>
            <a:ext cx="0" cy="35035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Łącznik prosty 69">
            <a:extLst>
              <a:ext uri="{FF2B5EF4-FFF2-40B4-BE49-F238E27FC236}">
                <a16:creationId xmlns:a16="http://schemas.microsoft.com/office/drawing/2014/main" id="{DCE32C5A-AC3C-4E88-AA3E-23D777853266}"/>
              </a:ext>
            </a:extLst>
          </p:cNvPr>
          <p:cNvCxnSpPr/>
          <p:nvPr/>
        </p:nvCxnSpPr>
        <p:spPr>
          <a:xfrm>
            <a:off x="3616589" y="1625572"/>
            <a:ext cx="33305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Łącznik prosty 83">
            <a:extLst>
              <a:ext uri="{FF2B5EF4-FFF2-40B4-BE49-F238E27FC236}">
                <a16:creationId xmlns:a16="http://schemas.microsoft.com/office/drawing/2014/main" id="{31F66C77-B328-4669-AC7D-23C75DCDD8AC}"/>
              </a:ext>
            </a:extLst>
          </p:cNvPr>
          <p:cNvCxnSpPr/>
          <p:nvPr/>
        </p:nvCxnSpPr>
        <p:spPr>
          <a:xfrm>
            <a:off x="3592488" y="2440073"/>
            <a:ext cx="36762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Łącznik prosty 111">
            <a:extLst>
              <a:ext uri="{FF2B5EF4-FFF2-40B4-BE49-F238E27FC236}">
                <a16:creationId xmlns:a16="http://schemas.microsoft.com/office/drawing/2014/main" id="{DF1BA65A-B845-4427-BCF8-86AEE9B328B3}"/>
              </a:ext>
            </a:extLst>
          </p:cNvPr>
          <p:cNvCxnSpPr>
            <a:cxnSpLocks/>
          </p:cNvCxnSpPr>
          <p:nvPr/>
        </p:nvCxnSpPr>
        <p:spPr>
          <a:xfrm>
            <a:off x="3613150" y="4049445"/>
            <a:ext cx="3364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Łącznik prosty 115">
            <a:extLst>
              <a:ext uri="{FF2B5EF4-FFF2-40B4-BE49-F238E27FC236}">
                <a16:creationId xmlns:a16="http://schemas.microsoft.com/office/drawing/2014/main" id="{AD2261C2-641D-41BF-A681-8739C51D837F}"/>
              </a:ext>
            </a:extLst>
          </p:cNvPr>
          <p:cNvCxnSpPr/>
          <p:nvPr/>
        </p:nvCxnSpPr>
        <p:spPr>
          <a:xfrm>
            <a:off x="3621390" y="5094963"/>
            <a:ext cx="33974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5" name="Łącznik prosty 144">
            <a:extLst>
              <a:ext uri="{FF2B5EF4-FFF2-40B4-BE49-F238E27FC236}">
                <a16:creationId xmlns:a16="http://schemas.microsoft.com/office/drawing/2014/main" id="{8EF7C84E-DE91-4653-BD5D-DF184121DE91}"/>
              </a:ext>
            </a:extLst>
          </p:cNvPr>
          <p:cNvCxnSpPr>
            <a:stCxn id="127" idx="2"/>
          </p:cNvCxnSpPr>
          <p:nvPr/>
        </p:nvCxnSpPr>
        <p:spPr>
          <a:xfrm flipH="1">
            <a:off x="5409964" y="737446"/>
            <a:ext cx="8979" cy="34678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7" name="Łącznik prosty 146">
            <a:extLst>
              <a:ext uri="{FF2B5EF4-FFF2-40B4-BE49-F238E27FC236}">
                <a16:creationId xmlns:a16="http://schemas.microsoft.com/office/drawing/2014/main" id="{EB6E11A2-91BA-450F-B2DC-A2FD3C4A43A6}"/>
              </a:ext>
            </a:extLst>
          </p:cNvPr>
          <p:cNvCxnSpPr>
            <a:cxnSpLocks/>
            <a:stCxn id="128" idx="2"/>
          </p:cNvCxnSpPr>
          <p:nvPr/>
        </p:nvCxnSpPr>
        <p:spPr>
          <a:xfrm>
            <a:off x="1501740" y="736637"/>
            <a:ext cx="0" cy="35224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2" name="Łącznik prosty 151">
            <a:extLst>
              <a:ext uri="{FF2B5EF4-FFF2-40B4-BE49-F238E27FC236}">
                <a16:creationId xmlns:a16="http://schemas.microsoft.com/office/drawing/2014/main" id="{85D5240F-D9D7-4E5C-9648-563DD9918BE2}"/>
              </a:ext>
            </a:extLst>
          </p:cNvPr>
          <p:cNvCxnSpPr/>
          <p:nvPr/>
        </p:nvCxnSpPr>
        <p:spPr>
          <a:xfrm flipH="1">
            <a:off x="6624402" y="1633908"/>
            <a:ext cx="9281" cy="686793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6" name="Łącznik prosty 155">
            <a:extLst>
              <a:ext uri="{FF2B5EF4-FFF2-40B4-BE49-F238E27FC236}">
                <a16:creationId xmlns:a16="http://schemas.microsoft.com/office/drawing/2014/main" id="{8A6C6A88-0B7E-480F-9486-2519039788E9}"/>
              </a:ext>
            </a:extLst>
          </p:cNvPr>
          <p:cNvCxnSpPr>
            <a:cxnSpLocks/>
          </p:cNvCxnSpPr>
          <p:nvPr/>
        </p:nvCxnSpPr>
        <p:spPr>
          <a:xfrm>
            <a:off x="8180344" y="2026489"/>
            <a:ext cx="0" cy="266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0886AF5A-FD3C-423E-98B6-0C25CD96EACF}"/>
              </a:ext>
            </a:extLst>
          </p:cNvPr>
          <p:cNvCxnSpPr>
            <a:cxnSpLocks/>
          </p:cNvCxnSpPr>
          <p:nvPr/>
        </p:nvCxnSpPr>
        <p:spPr>
          <a:xfrm>
            <a:off x="3592488" y="3216485"/>
            <a:ext cx="36129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18">
            <a:extLst>
              <a:ext uri="{FF2B5EF4-FFF2-40B4-BE49-F238E27FC236}">
                <a16:creationId xmlns:a16="http://schemas.microsoft.com/office/drawing/2014/main" id="{1C9B3ED4-AEA2-44E9-A184-B5701827FA30}"/>
              </a:ext>
            </a:extLst>
          </p:cNvPr>
          <p:cNvCxnSpPr>
            <a:cxnSpLocks/>
          </p:cNvCxnSpPr>
          <p:nvPr/>
        </p:nvCxnSpPr>
        <p:spPr>
          <a:xfrm>
            <a:off x="8147813" y="1085461"/>
            <a:ext cx="0" cy="28462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C60890EF-BD3E-4341-8757-1DBBDD32EBF8}"/>
              </a:ext>
            </a:extLst>
          </p:cNvPr>
          <p:cNvCxnSpPr>
            <a:cxnSpLocks/>
          </p:cNvCxnSpPr>
          <p:nvPr/>
        </p:nvCxnSpPr>
        <p:spPr>
          <a:xfrm>
            <a:off x="9346434" y="1625572"/>
            <a:ext cx="41935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544FA5DF-CC3C-4B61-A56F-D09DB87DCA82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5102581" y="1129330"/>
            <a:ext cx="0" cy="24293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Prostokąt 81">
            <a:extLst>
              <a:ext uri="{FF2B5EF4-FFF2-40B4-BE49-F238E27FC236}">
                <a16:creationId xmlns:a16="http://schemas.microsoft.com/office/drawing/2014/main" id="{BE9E7117-EF46-4E43-9CF0-290B81A70027}"/>
              </a:ext>
            </a:extLst>
          </p:cNvPr>
          <p:cNvSpPr/>
          <p:nvPr/>
        </p:nvSpPr>
        <p:spPr>
          <a:xfrm>
            <a:off x="9927892" y="4337596"/>
            <a:ext cx="2265908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INFORMATYCY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4D05CDF9-618E-42F2-AEAC-4B4E77A592B2}"/>
              </a:ext>
            </a:extLst>
          </p:cNvPr>
          <p:cNvCxnSpPr/>
          <p:nvPr/>
        </p:nvCxnSpPr>
        <p:spPr>
          <a:xfrm>
            <a:off x="9574490" y="2010772"/>
            <a:ext cx="0" cy="26887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>
            <a:extLst>
              <a:ext uri="{FF2B5EF4-FFF2-40B4-BE49-F238E27FC236}">
                <a16:creationId xmlns:a16="http://schemas.microsoft.com/office/drawing/2014/main" id="{01D09375-870D-44CB-9971-8A3D2CF10470}"/>
              </a:ext>
            </a:extLst>
          </p:cNvPr>
          <p:cNvCxnSpPr>
            <a:cxnSpLocks/>
          </p:cNvCxnSpPr>
          <p:nvPr/>
        </p:nvCxnSpPr>
        <p:spPr>
          <a:xfrm>
            <a:off x="9574490" y="4699505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F29695AA-A45A-458E-897D-B0C2B611B782}"/>
              </a:ext>
            </a:extLst>
          </p:cNvPr>
          <p:cNvCxnSpPr>
            <a:cxnSpLocks/>
          </p:cNvCxnSpPr>
          <p:nvPr/>
        </p:nvCxnSpPr>
        <p:spPr>
          <a:xfrm>
            <a:off x="9574490" y="2810929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AAEA92E2-4769-48EB-BA47-1171E7FFA633}"/>
              </a:ext>
            </a:extLst>
          </p:cNvPr>
          <p:cNvCxnSpPr>
            <a:cxnSpLocks/>
          </p:cNvCxnSpPr>
          <p:nvPr/>
        </p:nvCxnSpPr>
        <p:spPr>
          <a:xfrm>
            <a:off x="9574490" y="3636501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E9CBB388-41EB-431E-80BD-E062E7B0E970}"/>
              </a:ext>
            </a:extLst>
          </p:cNvPr>
          <p:cNvCxnSpPr/>
          <p:nvPr/>
        </p:nvCxnSpPr>
        <p:spPr>
          <a:xfrm>
            <a:off x="9574490" y="2010772"/>
            <a:ext cx="19129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35">
            <a:extLst>
              <a:ext uri="{FF2B5EF4-FFF2-40B4-BE49-F238E27FC236}">
                <a16:creationId xmlns:a16="http://schemas.microsoft.com/office/drawing/2014/main" id="{0DF69E50-830B-45C1-9C39-1D1C2885D233}"/>
              </a:ext>
            </a:extLst>
          </p:cNvPr>
          <p:cNvCxnSpPr>
            <a:cxnSpLocks/>
            <a:stCxn id="111" idx="3"/>
          </p:cNvCxnSpPr>
          <p:nvPr/>
        </p:nvCxnSpPr>
        <p:spPr>
          <a:xfrm>
            <a:off x="12148929" y="2755029"/>
            <a:ext cx="1673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Łącznik prosty 40">
            <a:extLst>
              <a:ext uri="{FF2B5EF4-FFF2-40B4-BE49-F238E27FC236}">
                <a16:creationId xmlns:a16="http://schemas.microsoft.com/office/drawing/2014/main" id="{CAAF42F5-0227-4545-9E48-117BA0BBA29E}"/>
              </a:ext>
            </a:extLst>
          </p:cNvPr>
          <p:cNvCxnSpPr>
            <a:cxnSpLocks/>
          </p:cNvCxnSpPr>
          <p:nvPr/>
        </p:nvCxnSpPr>
        <p:spPr>
          <a:xfrm>
            <a:off x="12316272" y="2755029"/>
            <a:ext cx="0" cy="18705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Łącznik prosty 47">
            <a:extLst>
              <a:ext uri="{FF2B5EF4-FFF2-40B4-BE49-F238E27FC236}">
                <a16:creationId xmlns:a16="http://schemas.microsoft.com/office/drawing/2014/main" id="{10B5FA9E-96BB-49A1-BFED-834EAE1885B8}"/>
              </a:ext>
            </a:extLst>
          </p:cNvPr>
          <p:cNvCxnSpPr>
            <a:stCxn id="82" idx="3"/>
          </p:cNvCxnSpPr>
          <p:nvPr/>
        </p:nvCxnSpPr>
        <p:spPr>
          <a:xfrm>
            <a:off x="12193800" y="4625628"/>
            <a:ext cx="1224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Łącznik prosty 51">
            <a:extLst>
              <a:ext uri="{FF2B5EF4-FFF2-40B4-BE49-F238E27FC236}">
                <a16:creationId xmlns:a16="http://schemas.microsoft.com/office/drawing/2014/main" id="{55844EC0-0DD8-4AC2-BE04-5811FE688A12}"/>
              </a:ext>
            </a:extLst>
          </p:cNvPr>
          <p:cNvCxnSpPr>
            <a:stCxn id="51" idx="3"/>
          </p:cNvCxnSpPr>
          <p:nvPr/>
        </p:nvCxnSpPr>
        <p:spPr>
          <a:xfrm>
            <a:off x="12164606" y="3580581"/>
            <a:ext cx="1516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079957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112</Words>
  <Application>Microsoft Office PowerPoint</Application>
  <PresentationFormat>Papier A3 (297x420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4" baseType="lpstr">
      <vt:lpstr>Arial</vt:lpstr>
      <vt:lpstr>Calibri</vt:lpstr>
      <vt:lpstr>Motyw pakietu Office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User</dc:creator>
  <cp:lastModifiedBy>user</cp:lastModifiedBy>
  <cp:revision>25</cp:revision>
  <cp:lastPrinted>2019-01-02T10:34:57Z</cp:lastPrinted>
  <dcterms:created xsi:type="dcterms:W3CDTF">2018-08-14T07:20:16Z</dcterms:created>
  <dcterms:modified xsi:type="dcterms:W3CDTF">2019-01-02T10:35:42Z</dcterms:modified>
</cp:coreProperties>
</file>