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801600" cy="9601200" type="A3"/>
  <p:notesSz cx="6797675" cy="9926638"/>
  <p:defaultTextStyle>
    <a:defPPr>
      <a:defRPr lang="pl-PL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07" autoAdjust="0"/>
  </p:normalViewPr>
  <p:slideViewPr>
    <p:cSldViewPr>
      <p:cViewPr varScale="1">
        <p:scale>
          <a:sx n="78" d="100"/>
          <a:sy n="78" d="100"/>
        </p:scale>
        <p:origin x="1686" y="114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r">
              <a:defRPr sz="1200"/>
            </a:lvl1pPr>
          </a:lstStyle>
          <a:p>
            <a:fld id="{7B4B46DA-4A39-4B32-9FB8-47C5B8E6F70F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5" rIns="91429" bIns="45715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29" tIns="45715" rIns="91429" bIns="45715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r">
              <a:defRPr sz="1200"/>
            </a:lvl1pPr>
          </a:lstStyle>
          <a:p>
            <a:fld id="{F90A0944-F603-4342-BAF9-6870F7FA298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4201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A0944-F603-4342-BAF9-6870F7FA298B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8376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9834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574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9296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95669" y="3135948"/>
            <a:ext cx="7958772" cy="8872220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9067800" y="3135948"/>
            <a:ext cx="7958773" cy="8872220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0996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2229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6484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77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4251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7467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6100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12994959" y="537845"/>
            <a:ext cx="4031615" cy="1147032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95668" y="537845"/>
            <a:ext cx="11885930" cy="11470323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088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3CD07-775A-4DB2-8803-06D9FFE3EE24}" type="datetimeFigureOut">
              <a:rPr lang="pl-PL" smtClean="0"/>
              <a:t>2023-05-15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6327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3969627" y="1372267"/>
            <a:ext cx="1854299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Z-CA DYREKTORA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DS. MEDYCZNYCH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9765788" y="1360702"/>
            <a:ext cx="1777061" cy="8284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Z-CA DYREKTORA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DS. ADMIN. – EKONOMICZNYCH</a:t>
            </a:r>
            <a:r>
              <a:rPr lang="pl-PL" sz="1600" b="1" dirty="0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12" name="Łącznik prostoliniowy 11"/>
          <p:cNvCxnSpPr>
            <a:cxnSpLocks/>
          </p:cNvCxnSpPr>
          <p:nvPr/>
        </p:nvCxnSpPr>
        <p:spPr>
          <a:xfrm flipV="1">
            <a:off x="5409964" y="1083116"/>
            <a:ext cx="5383324" cy="11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Łącznik prostoliniowy 13"/>
          <p:cNvCxnSpPr>
            <a:cxnSpLocks/>
          </p:cNvCxnSpPr>
          <p:nvPr/>
        </p:nvCxnSpPr>
        <p:spPr>
          <a:xfrm>
            <a:off x="10793288" y="1080593"/>
            <a:ext cx="0" cy="28010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Łącznik prostoliniowy 15"/>
          <p:cNvCxnSpPr/>
          <p:nvPr/>
        </p:nvCxnSpPr>
        <p:spPr>
          <a:xfrm>
            <a:off x="466241" y="1084235"/>
            <a:ext cx="495598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Łącznik prostoliniowy 17"/>
          <p:cNvCxnSpPr>
            <a:cxnSpLocks/>
          </p:cNvCxnSpPr>
          <p:nvPr/>
        </p:nvCxnSpPr>
        <p:spPr>
          <a:xfrm flipH="1">
            <a:off x="483609" y="1069494"/>
            <a:ext cx="292" cy="702800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Prostokąt 22"/>
          <p:cNvSpPr/>
          <p:nvPr/>
        </p:nvSpPr>
        <p:spPr>
          <a:xfrm>
            <a:off x="3984800" y="2123787"/>
            <a:ext cx="1405412" cy="6614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DZIAŁ RATOWNICTWA MEDYCZNEGO</a:t>
            </a:r>
          </a:p>
        </p:txBody>
      </p:sp>
      <p:sp>
        <p:nvSpPr>
          <p:cNvPr id="24" name="Prostokąt 23"/>
          <p:cNvSpPr/>
          <p:nvPr/>
        </p:nvSpPr>
        <p:spPr>
          <a:xfrm>
            <a:off x="3999162" y="7611693"/>
            <a:ext cx="1576961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MAGAZYN LEKÓW</a:t>
            </a:r>
          </a:p>
        </p:txBody>
      </p:sp>
      <p:cxnSp>
        <p:nvCxnSpPr>
          <p:cNvPr id="34" name="Łącznik prostoliniowy 33"/>
          <p:cNvCxnSpPr>
            <a:cxnSpLocks/>
            <a:stCxn id="83" idx="3"/>
          </p:cNvCxnSpPr>
          <p:nvPr/>
        </p:nvCxnSpPr>
        <p:spPr>
          <a:xfrm>
            <a:off x="6371437" y="1652928"/>
            <a:ext cx="400543" cy="737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Prostokąt 49"/>
          <p:cNvSpPr/>
          <p:nvPr/>
        </p:nvSpPr>
        <p:spPr>
          <a:xfrm>
            <a:off x="7036900" y="2342891"/>
            <a:ext cx="1740164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DZ. FINANSOWO-KSIĘGOWY</a:t>
            </a:r>
          </a:p>
        </p:txBody>
      </p:sp>
      <p:sp>
        <p:nvSpPr>
          <p:cNvPr id="51" name="Prostokąt 50"/>
          <p:cNvSpPr/>
          <p:nvPr/>
        </p:nvSpPr>
        <p:spPr>
          <a:xfrm>
            <a:off x="9931277" y="3473381"/>
            <a:ext cx="157196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BAZA TRANSPORTU</a:t>
            </a:r>
          </a:p>
        </p:txBody>
      </p:sp>
      <p:sp>
        <p:nvSpPr>
          <p:cNvPr id="73" name="Prostokąt 72"/>
          <p:cNvSpPr/>
          <p:nvPr/>
        </p:nvSpPr>
        <p:spPr>
          <a:xfrm>
            <a:off x="7178149" y="6317585"/>
            <a:ext cx="1875973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DYSPOZYTORNIA TRANSPORTÓW</a:t>
            </a:r>
          </a:p>
        </p:txBody>
      </p:sp>
      <p:sp>
        <p:nvSpPr>
          <p:cNvPr id="74" name="Prostokąt 73"/>
          <p:cNvSpPr/>
          <p:nvPr/>
        </p:nvSpPr>
        <p:spPr>
          <a:xfrm>
            <a:off x="3969373" y="3093969"/>
            <a:ext cx="1926140" cy="1235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ZESPOŁY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RATOWNICTWA MEDYCZNEGO SPECJALISTYCZNE ,,S’’  PODSTAWOWE ,,P’’</a:t>
            </a:r>
          </a:p>
        </p:txBody>
      </p:sp>
      <p:sp>
        <p:nvSpPr>
          <p:cNvPr id="75" name="Prostokąt 74"/>
          <p:cNvSpPr/>
          <p:nvPr/>
        </p:nvSpPr>
        <p:spPr>
          <a:xfrm>
            <a:off x="7097413" y="4892941"/>
            <a:ext cx="2207860" cy="9626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ZESPOŁY TRANSPORTOWE:</a:t>
            </a:r>
          </a:p>
          <a:p>
            <a:pPr algn="ctr"/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100" b="1" dirty="0">
                <a:solidFill>
                  <a:schemeClr val="tx1"/>
                </a:solidFill>
              </a:rPr>
              <a:t>TRANSPORT  MEDYCZNY ,, TM’’ TRANSPORT SANITARNY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100" b="1" dirty="0">
                <a:solidFill>
                  <a:schemeClr val="tx1"/>
                </a:solidFill>
              </a:rPr>
              <a:t>,,TS”</a:t>
            </a:r>
          </a:p>
        </p:txBody>
      </p:sp>
      <p:cxnSp>
        <p:nvCxnSpPr>
          <p:cNvPr id="78" name="Łącznik prostoliniowy 77"/>
          <p:cNvCxnSpPr/>
          <p:nvPr/>
        </p:nvCxnSpPr>
        <p:spPr>
          <a:xfrm>
            <a:off x="6814393" y="6528792"/>
            <a:ext cx="3541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Łącznik prostoliniowy 78"/>
          <p:cNvCxnSpPr/>
          <p:nvPr/>
        </p:nvCxnSpPr>
        <p:spPr>
          <a:xfrm>
            <a:off x="6754138" y="508356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Łącznik prostoliniowy 80"/>
          <p:cNvCxnSpPr>
            <a:cxnSpLocks/>
          </p:cNvCxnSpPr>
          <p:nvPr/>
        </p:nvCxnSpPr>
        <p:spPr>
          <a:xfrm flipV="1">
            <a:off x="4687506" y="2798148"/>
            <a:ext cx="0" cy="30453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Prostokąt 87"/>
          <p:cNvSpPr/>
          <p:nvPr/>
        </p:nvSpPr>
        <p:spPr>
          <a:xfrm>
            <a:off x="879644" y="1936851"/>
            <a:ext cx="1489351" cy="5195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DZIAŁ KADR </a:t>
            </a:r>
          </a:p>
        </p:txBody>
      </p:sp>
      <p:sp>
        <p:nvSpPr>
          <p:cNvPr id="89" name="Prostokąt 88"/>
          <p:cNvSpPr/>
          <p:nvPr/>
        </p:nvSpPr>
        <p:spPr>
          <a:xfrm>
            <a:off x="7010632" y="1370081"/>
            <a:ext cx="1766432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GŁÓWNY KSIĘGOWY</a:t>
            </a:r>
          </a:p>
        </p:txBody>
      </p:sp>
      <p:sp>
        <p:nvSpPr>
          <p:cNvPr id="90" name="Prostokąt 89"/>
          <p:cNvSpPr/>
          <p:nvPr/>
        </p:nvSpPr>
        <p:spPr>
          <a:xfrm>
            <a:off x="4001807" y="5454913"/>
            <a:ext cx="1479960" cy="494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DZIAŁ ZDROWOTNY</a:t>
            </a:r>
          </a:p>
        </p:txBody>
      </p:sp>
      <p:sp>
        <p:nvSpPr>
          <p:cNvPr id="92" name="Prostokąt 91"/>
          <p:cNvSpPr/>
          <p:nvPr/>
        </p:nvSpPr>
        <p:spPr>
          <a:xfrm>
            <a:off x="868220" y="2539389"/>
            <a:ext cx="1563670" cy="7432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STANOWISKO DS.. KONTROLI ZARZĄDCZEJ I WEWNĘTRZNEJ </a:t>
            </a:r>
          </a:p>
        </p:txBody>
      </p:sp>
      <p:sp>
        <p:nvSpPr>
          <p:cNvPr id="93" name="Prostokąt 92"/>
          <p:cNvSpPr/>
          <p:nvPr/>
        </p:nvSpPr>
        <p:spPr>
          <a:xfrm>
            <a:off x="871779" y="4634087"/>
            <a:ext cx="1588825" cy="6777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INSPEKTOR OCHRONY DANYCH</a:t>
            </a:r>
          </a:p>
        </p:txBody>
      </p:sp>
      <p:sp>
        <p:nvSpPr>
          <p:cNvPr id="94" name="Prostokąt 93"/>
          <p:cNvSpPr/>
          <p:nvPr/>
        </p:nvSpPr>
        <p:spPr>
          <a:xfrm>
            <a:off x="874631" y="4003469"/>
            <a:ext cx="1585973" cy="4529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PEŁNOMOCNIK DS. ISO</a:t>
            </a:r>
          </a:p>
        </p:txBody>
      </p:sp>
      <p:sp>
        <p:nvSpPr>
          <p:cNvPr id="95" name="Prostokąt 94"/>
          <p:cNvSpPr/>
          <p:nvPr/>
        </p:nvSpPr>
        <p:spPr>
          <a:xfrm>
            <a:off x="874631" y="6384348"/>
            <a:ext cx="1630343" cy="4425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BHP</a:t>
            </a:r>
          </a:p>
        </p:txBody>
      </p:sp>
      <p:sp>
        <p:nvSpPr>
          <p:cNvPr id="96" name="Prostokąt 95"/>
          <p:cNvSpPr/>
          <p:nvPr/>
        </p:nvSpPr>
        <p:spPr>
          <a:xfrm>
            <a:off x="862513" y="7107713"/>
            <a:ext cx="1620659" cy="5224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PPOŻ</a:t>
            </a:r>
          </a:p>
        </p:txBody>
      </p:sp>
      <p:sp>
        <p:nvSpPr>
          <p:cNvPr id="97" name="Prostokąt 96"/>
          <p:cNvSpPr/>
          <p:nvPr/>
        </p:nvSpPr>
        <p:spPr>
          <a:xfrm>
            <a:off x="859225" y="5517417"/>
            <a:ext cx="1600297" cy="5004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ZP</a:t>
            </a:r>
          </a:p>
        </p:txBody>
      </p:sp>
      <p:cxnSp>
        <p:nvCxnSpPr>
          <p:cNvPr id="98" name="Łącznik prostoliniowy 97"/>
          <p:cNvCxnSpPr>
            <a:cxnSpLocks/>
          </p:cNvCxnSpPr>
          <p:nvPr/>
        </p:nvCxnSpPr>
        <p:spPr>
          <a:xfrm flipV="1">
            <a:off x="489689" y="8133819"/>
            <a:ext cx="384942" cy="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1" name="Łącznik prostoliniowy 100"/>
          <p:cNvCxnSpPr/>
          <p:nvPr/>
        </p:nvCxnSpPr>
        <p:spPr>
          <a:xfrm>
            <a:off x="503290" y="662934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2" name="Łącznik prostoliniowy 101"/>
          <p:cNvCxnSpPr/>
          <p:nvPr/>
        </p:nvCxnSpPr>
        <p:spPr>
          <a:xfrm>
            <a:off x="509453" y="575627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3" name="Łącznik prostoliniowy 102"/>
          <p:cNvCxnSpPr/>
          <p:nvPr/>
        </p:nvCxnSpPr>
        <p:spPr>
          <a:xfrm>
            <a:off x="513397" y="5084128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4" name="Łącznik prostoliniowy 103"/>
          <p:cNvCxnSpPr/>
          <p:nvPr/>
        </p:nvCxnSpPr>
        <p:spPr>
          <a:xfrm>
            <a:off x="493283" y="4205870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Łącznik prostoliniowy 104"/>
          <p:cNvCxnSpPr/>
          <p:nvPr/>
        </p:nvCxnSpPr>
        <p:spPr>
          <a:xfrm>
            <a:off x="494868" y="3643171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6" name="Łącznik prostoliniowy 105"/>
          <p:cNvCxnSpPr/>
          <p:nvPr/>
        </p:nvCxnSpPr>
        <p:spPr>
          <a:xfrm>
            <a:off x="466241" y="2940170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" name="Łącznik prostoliniowy 106"/>
          <p:cNvCxnSpPr/>
          <p:nvPr/>
        </p:nvCxnSpPr>
        <p:spPr>
          <a:xfrm>
            <a:off x="504409" y="2225063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7" name="Prostokąt 126"/>
          <p:cNvSpPr/>
          <p:nvPr/>
        </p:nvSpPr>
        <p:spPr>
          <a:xfrm>
            <a:off x="4285989" y="161382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b="1" dirty="0">
                <a:solidFill>
                  <a:schemeClr val="tx1"/>
                </a:solidFill>
              </a:rPr>
              <a:t>DYREKTOR</a:t>
            </a:r>
          </a:p>
        </p:txBody>
      </p:sp>
      <p:sp>
        <p:nvSpPr>
          <p:cNvPr id="128" name="Prostokąt 127"/>
          <p:cNvSpPr/>
          <p:nvPr/>
        </p:nvSpPr>
        <p:spPr>
          <a:xfrm>
            <a:off x="368786" y="160573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ASYSTENT KIEROWNIKA PODMIOTU LECZNICZEGO</a:t>
            </a:r>
          </a:p>
        </p:txBody>
      </p:sp>
      <p:sp>
        <p:nvSpPr>
          <p:cNvPr id="135" name="Prostokąt 134"/>
          <p:cNvSpPr/>
          <p:nvPr/>
        </p:nvSpPr>
        <p:spPr>
          <a:xfrm>
            <a:off x="8632831" y="163312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RADA SPOŁECZNA</a:t>
            </a:r>
          </a:p>
        </p:txBody>
      </p:sp>
      <p:cxnSp>
        <p:nvCxnSpPr>
          <p:cNvPr id="138" name="Łącznik prostoliniowy 137"/>
          <p:cNvCxnSpPr>
            <a:cxnSpLocks/>
          </p:cNvCxnSpPr>
          <p:nvPr/>
        </p:nvCxnSpPr>
        <p:spPr>
          <a:xfrm>
            <a:off x="7408912" y="448605"/>
            <a:ext cx="122392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Prostokąt 61">
            <a:extLst>
              <a:ext uri="{FF2B5EF4-FFF2-40B4-BE49-F238E27FC236}">
                <a16:creationId xmlns:a16="http://schemas.microsoft.com/office/drawing/2014/main" id="{3B1F4A79-224F-45FA-9884-EB96E9D8A1B2}"/>
              </a:ext>
            </a:extLst>
          </p:cNvPr>
          <p:cNvSpPr/>
          <p:nvPr/>
        </p:nvSpPr>
        <p:spPr>
          <a:xfrm>
            <a:off x="3949642" y="6570715"/>
            <a:ext cx="1535503" cy="6894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EPIDEMIOLOGII</a:t>
            </a:r>
          </a:p>
        </p:txBody>
      </p:sp>
      <p:cxnSp>
        <p:nvCxnSpPr>
          <p:cNvPr id="28" name="Łącznik prosty 27">
            <a:extLst>
              <a:ext uri="{FF2B5EF4-FFF2-40B4-BE49-F238E27FC236}">
                <a16:creationId xmlns:a16="http://schemas.microsoft.com/office/drawing/2014/main" id="{9BD21E56-B571-4E41-A138-EFD06BFC7AF9}"/>
              </a:ext>
            </a:extLst>
          </p:cNvPr>
          <p:cNvCxnSpPr>
            <a:cxnSpLocks/>
          </p:cNvCxnSpPr>
          <p:nvPr/>
        </p:nvCxnSpPr>
        <p:spPr>
          <a:xfrm flipV="1">
            <a:off x="3619493" y="7946956"/>
            <a:ext cx="357154" cy="36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D901C7AF-10FB-4F79-A87E-057A19453614}"/>
              </a:ext>
            </a:extLst>
          </p:cNvPr>
          <p:cNvCxnSpPr>
            <a:stCxn id="127" idx="1"/>
          </p:cNvCxnSpPr>
          <p:nvPr/>
        </p:nvCxnSpPr>
        <p:spPr>
          <a:xfrm flipH="1">
            <a:off x="3247470" y="449414"/>
            <a:ext cx="103851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Łącznik prosty 41">
            <a:extLst>
              <a:ext uri="{FF2B5EF4-FFF2-40B4-BE49-F238E27FC236}">
                <a16:creationId xmlns:a16="http://schemas.microsoft.com/office/drawing/2014/main" id="{A1498FFC-467B-4C03-8AB1-860CA58428B1}"/>
              </a:ext>
            </a:extLst>
          </p:cNvPr>
          <p:cNvCxnSpPr/>
          <p:nvPr/>
        </p:nvCxnSpPr>
        <p:spPr>
          <a:xfrm flipH="1">
            <a:off x="3247470" y="448605"/>
            <a:ext cx="63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8" name="Prostokąt 107">
            <a:extLst>
              <a:ext uri="{FF2B5EF4-FFF2-40B4-BE49-F238E27FC236}">
                <a16:creationId xmlns:a16="http://schemas.microsoft.com/office/drawing/2014/main" id="{476B6571-D211-49A6-9225-5C5558BFA8E2}"/>
              </a:ext>
            </a:extLst>
          </p:cNvPr>
          <p:cNvSpPr/>
          <p:nvPr/>
        </p:nvSpPr>
        <p:spPr>
          <a:xfrm>
            <a:off x="873322" y="3422719"/>
            <a:ext cx="1544126" cy="4275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RADCA PRAWNY</a:t>
            </a:r>
            <a:endParaRPr lang="pl-PL" sz="1400" dirty="0">
              <a:solidFill>
                <a:schemeClr val="tx1"/>
              </a:solidFill>
            </a:endParaRPr>
          </a:p>
        </p:txBody>
      </p:sp>
      <p:cxnSp>
        <p:nvCxnSpPr>
          <p:cNvPr id="55" name="Łącznik prosty 54">
            <a:extLst>
              <a:ext uri="{FF2B5EF4-FFF2-40B4-BE49-F238E27FC236}">
                <a16:creationId xmlns:a16="http://schemas.microsoft.com/office/drawing/2014/main" id="{C1C68F2D-A17C-4E93-AEB9-B61E3F29BB2E}"/>
              </a:ext>
            </a:extLst>
          </p:cNvPr>
          <p:cNvCxnSpPr>
            <a:cxnSpLocks/>
          </p:cNvCxnSpPr>
          <p:nvPr/>
        </p:nvCxnSpPr>
        <p:spPr>
          <a:xfrm>
            <a:off x="505415" y="7335304"/>
            <a:ext cx="3452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0" name="Prostokąt 109">
            <a:extLst>
              <a:ext uri="{FF2B5EF4-FFF2-40B4-BE49-F238E27FC236}">
                <a16:creationId xmlns:a16="http://schemas.microsoft.com/office/drawing/2014/main" id="{75C2B0B3-7BFB-4510-B84E-C0A673CD10F6}"/>
              </a:ext>
            </a:extLst>
          </p:cNvPr>
          <p:cNvSpPr/>
          <p:nvPr/>
        </p:nvSpPr>
        <p:spPr>
          <a:xfrm>
            <a:off x="898817" y="7929992"/>
            <a:ext cx="1572399" cy="4100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OC</a:t>
            </a:r>
          </a:p>
        </p:txBody>
      </p:sp>
      <p:sp>
        <p:nvSpPr>
          <p:cNvPr id="111" name="Prostokąt 110">
            <a:extLst>
              <a:ext uri="{FF2B5EF4-FFF2-40B4-BE49-F238E27FC236}">
                <a16:creationId xmlns:a16="http://schemas.microsoft.com/office/drawing/2014/main" id="{76A28469-A8EE-49AA-8A0B-BD9CE4A7EBD0}"/>
              </a:ext>
            </a:extLst>
          </p:cNvPr>
          <p:cNvSpPr/>
          <p:nvPr/>
        </p:nvSpPr>
        <p:spPr>
          <a:xfrm>
            <a:off x="9883021" y="2466996"/>
            <a:ext cx="1831578" cy="7851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DZ. ADMINISTRACYJNO-TECHNICZNY</a:t>
            </a:r>
          </a:p>
        </p:txBody>
      </p:sp>
      <p:cxnSp>
        <p:nvCxnSpPr>
          <p:cNvPr id="66" name="Łącznik prosty 65">
            <a:extLst>
              <a:ext uri="{FF2B5EF4-FFF2-40B4-BE49-F238E27FC236}">
                <a16:creationId xmlns:a16="http://schemas.microsoft.com/office/drawing/2014/main" id="{9C6D0BC6-3859-4CFC-A53B-F4070FD57DF2}"/>
              </a:ext>
            </a:extLst>
          </p:cNvPr>
          <p:cNvCxnSpPr>
            <a:cxnSpLocks/>
          </p:cNvCxnSpPr>
          <p:nvPr/>
        </p:nvCxnSpPr>
        <p:spPr>
          <a:xfrm>
            <a:off x="3613150" y="1625572"/>
            <a:ext cx="6908" cy="63044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Łącznik prosty 69">
            <a:extLst>
              <a:ext uri="{FF2B5EF4-FFF2-40B4-BE49-F238E27FC236}">
                <a16:creationId xmlns:a16="http://schemas.microsoft.com/office/drawing/2014/main" id="{DCE32C5A-AC3C-4E88-AA3E-23D777853266}"/>
              </a:ext>
            </a:extLst>
          </p:cNvPr>
          <p:cNvCxnSpPr/>
          <p:nvPr/>
        </p:nvCxnSpPr>
        <p:spPr>
          <a:xfrm>
            <a:off x="3616589" y="1625572"/>
            <a:ext cx="3330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Łącznik prosty 83">
            <a:extLst>
              <a:ext uri="{FF2B5EF4-FFF2-40B4-BE49-F238E27FC236}">
                <a16:creationId xmlns:a16="http://schemas.microsoft.com/office/drawing/2014/main" id="{31F66C77-B328-4669-AC7D-23C75DCDD8AC}"/>
              </a:ext>
            </a:extLst>
          </p:cNvPr>
          <p:cNvCxnSpPr/>
          <p:nvPr/>
        </p:nvCxnSpPr>
        <p:spPr>
          <a:xfrm>
            <a:off x="3592488" y="2440073"/>
            <a:ext cx="3676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" name="Łącznik prosty 111">
            <a:extLst>
              <a:ext uri="{FF2B5EF4-FFF2-40B4-BE49-F238E27FC236}">
                <a16:creationId xmlns:a16="http://schemas.microsoft.com/office/drawing/2014/main" id="{DF1BA65A-B845-4427-BCF8-86AEE9B328B3}"/>
              </a:ext>
            </a:extLst>
          </p:cNvPr>
          <p:cNvCxnSpPr>
            <a:cxnSpLocks/>
          </p:cNvCxnSpPr>
          <p:nvPr/>
        </p:nvCxnSpPr>
        <p:spPr>
          <a:xfrm>
            <a:off x="3640155" y="5682362"/>
            <a:ext cx="3364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6" name="Łącznik prosty 115">
            <a:extLst>
              <a:ext uri="{FF2B5EF4-FFF2-40B4-BE49-F238E27FC236}">
                <a16:creationId xmlns:a16="http://schemas.microsoft.com/office/drawing/2014/main" id="{AD2261C2-641D-41BF-A681-8739C51D837F}"/>
              </a:ext>
            </a:extLst>
          </p:cNvPr>
          <p:cNvCxnSpPr/>
          <p:nvPr/>
        </p:nvCxnSpPr>
        <p:spPr>
          <a:xfrm>
            <a:off x="3592488" y="6826886"/>
            <a:ext cx="33974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5" name="Łącznik prosty 144">
            <a:extLst>
              <a:ext uri="{FF2B5EF4-FFF2-40B4-BE49-F238E27FC236}">
                <a16:creationId xmlns:a16="http://schemas.microsoft.com/office/drawing/2014/main" id="{8EF7C84E-DE91-4653-BD5D-DF184121DE91}"/>
              </a:ext>
            </a:extLst>
          </p:cNvPr>
          <p:cNvCxnSpPr>
            <a:stCxn id="127" idx="2"/>
          </p:cNvCxnSpPr>
          <p:nvPr/>
        </p:nvCxnSpPr>
        <p:spPr>
          <a:xfrm flipH="1">
            <a:off x="5409964" y="737446"/>
            <a:ext cx="8979" cy="3467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7" name="Łącznik prosty 146">
            <a:extLst>
              <a:ext uri="{FF2B5EF4-FFF2-40B4-BE49-F238E27FC236}">
                <a16:creationId xmlns:a16="http://schemas.microsoft.com/office/drawing/2014/main" id="{EB6E11A2-91BA-450F-B2DC-A2FD3C4A43A6}"/>
              </a:ext>
            </a:extLst>
          </p:cNvPr>
          <p:cNvCxnSpPr>
            <a:cxnSpLocks/>
            <a:stCxn id="128" idx="2"/>
          </p:cNvCxnSpPr>
          <p:nvPr/>
        </p:nvCxnSpPr>
        <p:spPr>
          <a:xfrm>
            <a:off x="1501740" y="736637"/>
            <a:ext cx="0" cy="3522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2" name="Łącznik prosty 151">
            <a:extLst>
              <a:ext uri="{FF2B5EF4-FFF2-40B4-BE49-F238E27FC236}">
                <a16:creationId xmlns:a16="http://schemas.microsoft.com/office/drawing/2014/main" id="{85D5240F-D9D7-4E5C-9648-563DD9918BE2}"/>
              </a:ext>
            </a:extLst>
          </p:cNvPr>
          <p:cNvCxnSpPr>
            <a:cxnSpLocks/>
          </p:cNvCxnSpPr>
          <p:nvPr/>
        </p:nvCxnSpPr>
        <p:spPr>
          <a:xfrm>
            <a:off x="6773453" y="1625572"/>
            <a:ext cx="47693" cy="49032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6" name="Łącznik prosty 155">
            <a:extLst>
              <a:ext uri="{FF2B5EF4-FFF2-40B4-BE49-F238E27FC236}">
                <a16:creationId xmlns:a16="http://schemas.microsoft.com/office/drawing/2014/main" id="{8A6C6A88-0B7E-480F-9486-2519039788E9}"/>
              </a:ext>
            </a:extLst>
          </p:cNvPr>
          <p:cNvCxnSpPr>
            <a:cxnSpLocks/>
          </p:cNvCxnSpPr>
          <p:nvPr/>
        </p:nvCxnSpPr>
        <p:spPr>
          <a:xfrm>
            <a:off x="8180344" y="2026489"/>
            <a:ext cx="0" cy="266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0886AF5A-FD3C-423E-98B6-0C25CD96EACF}"/>
              </a:ext>
            </a:extLst>
          </p:cNvPr>
          <p:cNvCxnSpPr>
            <a:cxnSpLocks/>
          </p:cNvCxnSpPr>
          <p:nvPr/>
        </p:nvCxnSpPr>
        <p:spPr>
          <a:xfrm>
            <a:off x="3615356" y="4892498"/>
            <a:ext cx="36129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18">
            <a:extLst>
              <a:ext uri="{FF2B5EF4-FFF2-40B4-BE49-F238E27FC236}">
                <a16:creationId xmlns:a16="http://schemas.microsoft.com/office/drawing/2014/main" id="{1C9B3ED4-AEA2-44E9-A184-B5701827FA30}"/>
              </a:ext>
            </a:extLst>
          </p:cNvPr>
          <p:cNvCxnSpPr>
            <a:cxnSpLocks/>
          </p:cNvCxnSpPr>
          <p:nvPr/>
        </p:nvCxnSpPr>
        <p:spPr>
          <a:xfrm>
            <a:off x="8147813" y="1085461"/>
            <a:ext cx="0" cy="2846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C60890EF-BD3E-4341-8757-1DBBDD32EBF8}"/>
              </a:ext>
            </a:extLst>
          </p:cNvPr>
          <p:cNvCxnSpPr>
            <a:cxnSpLocks/>
          </p:cNvCxnSpPr>
          <p:nvPr/>
        </p:nvCxnSpPr>
        <p:spPr>
          <a:xfrm>
            <a:off x="9346434" y="1625572"/>
            <a:ext cx="4193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544FA5DF-CC3C-4B61-A56F-D09DB87DCA82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4888632" y="1088883"/>
            <a:ext cx="8145" cy="2833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2" name="Prostokąt 81">
            <a:extLst>
              <a:ext uri="{FF2B5EF4-FFF2-40B4-BE49-F238E27FC236}">
                <a16:creationId xmlns:a16="http://schemas.microsoft.com/office/drawing/2014/main" id="{BE9E7117-EF46-4E43-9CF0-290B81A70027}"/>
              </a:ext>
            </a:extLst>
          </p:cNvPr>
          <p:cNvSpPr/>
          <p:nvPr/>
        </p:nvSpPr>
        <p:spPr>
          <a:xfrm>
            <a:off x="9913294" y="4437447"/>
            <a:ext cx="1786707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INFORMATYCY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4D05CDF9-618E-42F2-AEAC-4B4E77A592B2}"/>
              </a:ext>
            </a:extLst>
          </p:cNvPr>
          <p:cNvCxnSpPr/>
          <p:nvPr/>
        </p:nvCxnSpPr>
        <p:spPr>
          <a:xfrm>
            <a:off x="9574490" y="2010772"/>
            <a:ext cx="0" cy="268873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20">
            <a:extLst>
              <a:ext uri="{FF2B5EF4-FFF2-40B4-BE49-F238E27FC236}">
                <a16:creationId xmlns:a16="http://schemas.microsoft.com/office/drawing/2014/main" id="{01D09375-870D-44CB-9971-8A3D2CF10470}"/>
              </a:ext>
            </a:extLst>
          </p:cNvPr>
          <p:cNvCxnSpPr>
            <a:cxnSpLocks/>
          </p:cNvCxnSpPr>
          <p:nvPr/>
        </p:nvCxnSpPr>
        <p:spPr>
          <a:xfrm>
            <a:off x="9574490" y="4699505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Łącznik prosty 3">
            <a:extLst>
              <a:ext uri="{FF2B5EF4-FFF2-40B4-BE49-F238E27FC236}">
                <a16:creationId xmlns:a16="http://schemas.microsoft.com/office/drawing/2014/main" id="{F29695AA-A45A-458E-897D-B0C2B611B782}"/>
              </a:ext>
            </a:extLst>
          </p:cNvPr>
          <p:cNvCxnSpPr>
            <a:cxnSpLocks/>
          </p:cNvCxnSpPr>
          <p:nvPr/>
        </p:nvCxnSpPr>
        <p:spPr>
          <a:xfrm>
            <a:off x="9574490" y="2810929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AAEA92E2-4769-48EB-BA47-1171E7FFA633}"/>
              </a:ext>
            </a:extLst>
          </p:cNvPr>
          <p:cNvCxnSpPr>
            <a:cxnSpLocks/>
          </p:cNvCxnSpPr>
          <p:nvPr/>
        </p:nvCxnSpPr>
        <p:spPr>
          <a:xfrm>
            <a:off x="9574490" y="3636501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28">
            <a:extLst>
              <a:ext uri="{FF2B5EF4-FFF2-40B4-BE49-F238E27FC236}">
                <a16:creationId xmlns:a16="http://schemas.microsoft.com/office/drawing/2014/main" id="{E9CBB388-41EB-431E-80BD-E062E7B0E970}"/>
              </a:ext>
            </a:extLst>
          </p:cNvPr>
          <p:cNvCxnSpPr/>
          <p:nvPr/>
        </p:nvCxnSpPr>
        <p:spPr>
          <a:xfrm>
            <a:off x="9574490" y="2010772"/>
            <a:ext cx="19129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y 35">
            <a:extLst>
              <a:ext uri="{FF2B5EF4-FFF2-40B4-BE49-F238E27FC236}">
                <a16:creationId xmlns:a16="http://schemas.microsoft.com/office/drawing/2014/main" id="{0DF69E50-830B-45C1-9C39-1D1C2885D233}"/>
              </a:ext>
            </a:extLst>
          </p:cNvPr>
          <p:cNvCxnSpPr>
            <a:cxnSpLocks/>
          </p:cNvCxnSpPr>
          <p:nvPr/>
        </p:nvCxnSpPr>
        <p:spPr>
          <a:xfrm>
            <a:off x="12193800" y="2755029"/>
            <a:ext cx="1224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Łącznik prosty 40">
            <a:extLst>
              <a:ext uri="{FF2B5EF4-FFF2-40B4-BE49-F238E27FC236}">
                <a16:creationId xmlns:a16="http://schemas.microsoft.com/office/drawing/2014/main" id="{CAAF42F5-0227-4545-9E48-117BA0BBA29E}"/>
              </a:ext>
            </a:extLst>
          </p:cNvPr>
          <p:cNvCxnSpPr>
            <a:cxnSpLocks/>
          </p:cNvCxnSpPr>
          <p:nvPr/>
        </p:nvCxnSpPr>
        <p:spPr>
          <a:xfrm>
            <a:off x="12316272" y="2755029"/>
            <a:ext cx="0" cy="187059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Łącznik prosty 47">
            <a:extLst>
              <a:ext uri="{FF2B5EF4-FFF2-40B4-BE49-F238E27FC236}">
                <a16:creationId xmlns:a16="http://schemas.microsoft.com/office/drawing/2014/main" id="{10B5FA9E-96BB-49A1-BFED-834EAE1885B8}"/>
              </a:ext>
            </a:extLst>
          </p:cNvPr>
          <p:cNvCxnSpPr/>
          <p:nvPr/>
        </p:nvCxnSpPr>
        <p:spPr>
          <a:xfrm>
            <a:off x="12193800" y="4625628"/>
            <a:ext cx="1224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Łącznik prosty 51">
            <a:extLst>
              <a:ext uri="{FF2B5EF4-FFF2-40B4-BE49-F238E27FC236}">
                <a16:creationId xmlns:a16="http://schemas.microsoft.com/office/drawing/2014/main" id="{55844EC0-0DD8-4AC2-BE04-5811FE688A12}"/>
              </a:ext>
            </a:extLst>
          </p:cNvPr>
          <p:cNvCxnSpPr/>
          <p:nvPr/>
        </p:nvCxnSpPr>
        <p:spPr>
          <a:xfrm>
            <a:off x="12193800" y="3576464"/>
            <a:ext cx="122472" cy="41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rostokąt 8"/>
          <p:cNvSpPr/>
          <p:nvPr/>
        </p:nvSpPr>
        <p:spPr>
          <a:xfrm>
            <a:off x="2386613" y="1946145"/>
            <a:ext cx="583798" cy="5102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DK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2431890" y="2547523"/>
            <a:ext cx="538521" cy="7432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KZW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2447184" y="3422719"/>
            <a:ext cx="523227" cy="4275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RP</a:t>
            </a:r>
          </a:p>
        </p:txBody>
      </p:sp>
      <p:sp>
        <p:nvSpPr>
          <p:cNvPr id="20" name="Prostokąt 19"/>
          <p:cNvSpPr/>
          <p:nvPr/>
        </p:nvSpPr>
        <p:spPr>
          <a:xfrm>
            <a:off x="2471216" y="4003469"/>
            <a:ext cx="499196" cy="4529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ISO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2483616" y="4636501"/>
            <a:ext cx="583797" cy="675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IOD</a:t>
            </a:r>
          </a:p>
        </p:txBody>
      </p:sp>
      <p:sp>
        <p:nvSpPr>
          <p:cNvPr id="26" name="Prostokąt 25"/>
          <p:cNvSpPr/>
          <p:nvPr/>
        </p:nvSpPr>
        <p:spPr>
          <a:xfrm>
            <a:off x="2471664" y="5537782"/>
            <a:ext cx="571245" cy="4656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ZP</a:t>
            </a:r>
          </a:p>
        </p:txBody>
      </p:sp>
      <p:sp>
        <p:nvSpPr>
          <p:cNvPr id="27" name="Prostokąt 26"/>
          <p:cNvSpPr/>
          <p:nvPr/>
        </p:nvSpPr>
        <p:spPr>
          <a:xfrm>
            <a:off x="2520177" y="6393193"/>
            <a:ext cx="583798" cy="4425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BHP</a:t>
            </a:r>
          </a:p>
        </p:txBody>
      </p:sp>
      <p:sp>
        <p:nvSpPr>
          <p:cNvPr id="30" name="Prostokąt 29"/>
          <p:cNvSpPr/>
          <p:nvPr/>
        </p:nvSpPr>
        <p:spPr>
          <a:xfrm>
            <a:off x="2480900" y="7105577"/>
            <a:ext cx="662353" cy="5267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PPOŻ</a:t>
            </a:r>
          </a:p>
        </p:txBody>
      </p:sp>
      <p:sp>
        <p:nvSpPr>
          <p:cNvPr id="31" name="Prostokąt 30"/>
          <p:cNvSpPr/>
          <p:nvPr/>
        </p:nvSpPr>
        <p:spPr>
          <a:xfrm>
            <a:off x="2471216" y="7935406"/>
            <a:ext cx="583798" cy="4100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OC</a:t>
            </a:r>
          </a:p>
        </p:txBody>
      </p:sp>
      <p:sp>
        <p:nvSpPr>
          <p:cNvPr id="33" name="Prostokąt 32"/>
          <p:cNvSpPr/>
          <p:nvPr/>
        </p:nvSpPr>
        <p:spPr>
          <a:xfrm>
            <a:off x="2634694" y="160573"/>
            <a:ext cx="61277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AS</a:t>
            </a:r>
          </a:p>
        </p:txBody>
      </p:sp>
      <p:sp>
        <p:nvSpPr>
          <p:cNvPr id="37" name="Prostokąt 36"/>
          <p:cNvSpPr/>
          <p:nvPr/>
        </p:nvSpPr>
        <p:spPr>
          <a:xfrm>
            <a:off x="6551897" y="160573"/>
            <a:ext cx="857015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DN</a:t>
            </a:r>
          </a:p>
        </p:txBody>
      </p:sp>
      <p:sp>
        <p:nvSpPr>
          <p:cNvPr id="39" name="Prostokąt 38"/>
          <p:cNvSpPr/>
          <p:nvPr/>
        </p:nvSpPr>
        <p:spPr>
          <a:xfrm>
            <a:off x="10898742" y="160573"/>
            <a:ext cx="61462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RS</a:t>
            </a:r>
          </a:p>
        </p:txBody>
      </p:sp>
      <p:sp>
        <p:nvSpPr>
          <p:cNvPr id="40" name="Prostokąt 39"/>
          <p:cNvSpPr/>
          <p:nvPr/>
        </p:nvSpPr>
        <p:spPr>
          <a:xfrm>
            <a:off x="8777064" y="1370081"/>
            <a:ext cx="569370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GK</a:t>
            </a:r>
          </a:p>
        </p:txBody>
      </p:sp>
      <p:sp>
        <p:nvSpPr>
          <p:cNvPr id="43" name="Prostokąt 42"/>
          <p:cNvSpPr/>
          <p:nvPr/>
        </p:nvSpPr>
        <p:spPr>
          <a:xfrm>
            <a:off x="8777064" y="2342891"/>
            <a:ext cx="55411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FK</a:t>
            </a:r>
          </a:p>
        </p:txBody>
      </p:sp>
      <p:sp>
        <p:nvSpPr>
          <p:cNvPr id="45" name="Prostokąt 44"/>
          <p:cNvSpPr/>
          <p:nvPr/>
        </p:nvSpPr>
        <p:spPr>
          <a:xfrm>
            <a:off x="5891144" y="3093965"/>
            <a:ext cx="528470" cy="1235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ZRM</a:t>
            </a:r>
          </a:p>
        </p:txBody>
      </p:sp>
      <p:sp>
        <p:nvSpPr>
          <p:cNvPr id="46" name="Prostokąt 45"/>
          <p:cNvSpPr/>
          <p:nvPr/>
        </p:nvSpPr>
        <p:spPr>
          <a:xfrm>
            <a:off x="9069229" y="6317585"/>
            <a:ext cx="69655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 err="1">
                <a:solidFill>
                  <a:schemeClr val="tx1"/>
                </a:solidFill>
              </a:rPr>
              <a:t>DTr</a:t>
            </a:r>
            <a:endParaRPr lang="pl-PL" sz="1400" b="1" dirty="0">
              <a:solidFill>
                <a:schemeClr val="tx1"/>
              </a:solidFill>
            </a:endParaRPr>
          </a:p>
        </p:txBody>
      </p:sp>
      <p:sp>
        <p:nvSpPr>
          <p:cNvPr id="47" name="Prostokąt 46"/>
          <p:cNvSpPr/>
          <p:nvPr/>
        </p:nvSpPr>
        <p:spPr>
          <a:xfrm>
            <a:off x="9317833" y="4887667"/>
            <a:ext cx="390424" cy="96460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ZT</a:t>
            </a:r>
          </a:p>
        </p:txBody>
      </p:sp>
      <p:sp>
        <p:nvSpPr>
          <p:cNvPr id="59" name="Prostokąt 58"/>
          <p:cNvSpPr/>
          <p:nvPr/>
        </p:nvSpPr>
        <p:spPr>
          <a:xfrm>
            <a:off x="5391638" y="2123787"/>
            <a:ext cx="547511" cy="6614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DRM</a:t>
            </a:r>
          </a:p>
        </p:txBody>
      </p:sp>
      <p:sp>
        <p:nvSpPr>
          <p:cNvPr id="60" name="Prostokąt 59"/>
          <p:cNvSpPr/>
          <p:nvPr/>
        </p:nvSpPr>
        <p:spPr>
          <a:xfrm>
            <a:off x="5504516" y="5454642"/>
            <a:ext cx="557166" cy="494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</a:t>
            </a:r>
          </a:p>
        </p:txBody>
      </p:sp>
      <p:sp>
        <p:nvSpPr>
          <p:cNvPr id="61" name="Prostokąt 60"/>
          <p:cNvSpPr/>
          <p:nvPr/>
        </p:nvSpPr>
        <p:spPr>
          <a:xfrm>
            <a:off x="5494739" y="6576763"/>
            <a:ext cx="547511" cy="6833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EP</a:t>
            </a:r>
          </a:p>
        </p:txBody>
      </p:sp>
      <p:sp>
        <p:nvSpPr>
          <p:cNvPr id="63" name="Prostokąt 62"/>
          <p:cNvSpPr/>
          <p:nvPr/>
        </p:nvSpPr>
        <p:spPr>
          <a:xfrm>
            <a:off x="5601510" y="7611693"/>
            <a:ext cx="547511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ML</a:t>
            </a:r>
          </a:p>
        </p:txBody>
      </p:sp>
      <p:sp>
        <p:nvSpPr>
          <p:cNvPr id="83" name="Prostokąt 82"/>
          <p:cNvSpPr/>
          <p:nvPr/>
        </p:nvSpPr>
        <p:spPr>
          <a:xfrm>
            <a:off x="5823926" y="1369543"/>
            <a:ext cx="547511" cy="5667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DM</a:t>
            </a:r>
          </a:p>
        </p:txBody>
      </p:sp>
      <p:sp>
        <p:nvSpPr>
          <p:cNvPr id="118" name="Prostokąt 117"/>
          <p:cNvSpPr/>
          <p:nvPr/>
        </p:nvSpPr>
        <p:spPr>
          <a:xfrm>
            <a:off x="11542849" y="1360702"/>
            <a:ext cx="546583" cy="8284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DA</a:t>
            </a:r>
          </a:p>
        </p:txBody>
      </p:sp>
      <p:sp>
        <p:nvSpPr>
          <p:cNvPr id="120" name="Prostokąt 119"/>
          <p:cNvSpPr/>
          <p:nvPr/>
        </p:nvSpPr>
        <p:spPr>
          <a:xfrm>
            <a:off x="11714599" y="2466996"/>
            <a:ext cx="479201" cy="7851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AT</a:t>
            </a:r>
          </a:p>
        </p:txBody>
      </p:sp>
      <p:sp>
        <p:nvSpPr>
          <p:cNvPr id="121" name="Prostokąt 120"/>
          <p:cNvSpPr/>
          <p:nvPr/>
        </p:nvSpPr>
        <p:spPr>
          <a:xfrm>
            <a:off x="11503243" y="3473381"/>
            <a:ext cx="69055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AT Baza</a:t>
            </a:r>
          </a:p>
        </p:txBody>
      </p:sp>
      <p:sp>
        <p:nvSpPr>
          <p:cNvPr id="122" name="Prostokąt 121"/>
          <p:cNvSpPr/>
          <p:nvPr/>
        </p:nvSpPr>
        <p:spPr>
          <a:xfrm>
            <a:off x="11700001" y="4437447"/>
            <a:ext cx="493799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INF</a:t>
            </a:r>
          </a:p>
        </p:txBody>
      </p:sp>
      <p:sp>
        <p:nvSpPr>
          <p:cNvPr id="109" name="Prostokąt 108">
            <a:extLst>
              <a:ext uri="{FF2B5EF4-FFF2-40B4-BE49-F238E27FC236}">
                <a16:creationId xmlns:a16="http://schemas.microsoft.com/office/drawing/2014/main" id="{15F77836-5BC4-4BEE-820F-093CE500B787}"/>
              </a:ext>
            </a:extLst>
          </p:cNvPr>
          <p:cNvSpPr/>
          <p:nvPr/>
        </p:nvSpPr>
        <p:spPr>
          <a:xfrm>
            <a:off x="3999162" y="4551441"/>
            <a:ext cx="1433346" cy="6894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DZIAŁ TRANSPORTÓW</a:t>
            </a:r>
          </a:p>
        </p:txBody>
      </p:sp>
      <p:sp>
        <p:nvSpPr>
          <p:cNvPr id="113" name="Prostokąt 112">
            <a:extLst>
              <a:ext uri="{FF2B5EF4-FFF2-40B4-BE49-F238E27FC236}">
                <a16:creationId xmlns:a16="http://schemas.microsoft.com/office/drawing/2014/main" id="{348D2A50-73B6-41F4-8547-58E1E533E219}"/>
              </a:ext>
            </a:extLst>
          </p:cNvPr>
          <p:cNvSpPr/>
          <p:nvPr/>
        </p:nvSpPr>
        <p:spPr>
          <a:xfrm>
            <a:off x="5459066" y="4547780"/>
            <a:ext cx="547511" cy="6894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DT</a:t>
            </a:r>
          </a:p>
        </p:txBody>
      </p:sp>
      <p:cxnSp>
        <p:nvCxnSpPr>
          <p:cNvPr id="130" name="Łącznik prostoliniowy 79">
            <a:extLst>
              <a:ext uri="{FF2B5EF4-FFF2-40B4-BE49-F238E27FC236}">
                <a16:creationId xmlns:a16="http://schemas.microsoft.com/office/drawing/2014/main" id="{FE16D9E1-EDDA-4B94-8BEA-7F91AB4DAF21}"/>
              </a:ext>
            </a:extLst>
          </p:cNvPr>
          <p:cNvCxnSpPr>
            <a:cxnSpLocks/>
          </p:cNvCxnSpPr>
          <p:nvPr/>
        </p:nvCxnSpPr>
        <p:spPr>
          <a:xfrm>
            <a:off x="5988736" y="5083565"/>
            <a:ext cx="76540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1" name="Łącznik prostoliniowy 79">
            <a:extLst>
              <a:ext uri="{FF2B5EF4-FFF2-40B4-BE49-F238E27FC236}">
                <a16:creationId xmlns:a16="http://schemas.microsoft.com/office/drawing/2014/main" id="{0B9BFF8D-A2A4-47A3-8285-807445CA6E98}"/>
              </a:ext>
            </a:extLst>
          </p:cNvPr>
          <p:cNvCxnSpPr/>
          <p:nvPr/>
        </p:nvCxnSpPr>
        <p:spPr>
          <a:xfrm>
            <a:off x="3613150" y="3643171"/>
            <a:ext cx="3541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4" name="Łącznik prostoliniowy 79">
            <a:extLst>
              <a:ext uri="{FF2B5EF4-FFF2-40B4-BE49-F238E27FC236}">
                <a16:creationId xmlns:a16="http://schemas.microsoft.com/office/drawing/2014/main" id="{F78C076A-3A3E-4424-8739-3F8EDEF9DE88}"/>
              </a:ext>
            </a:extLst>
          </p:cNvPr>
          <p:cNvCxnSpPr>
            <a:cxnSpLocks/>
          </p:cNvCxnSpPr>
          <p:nvPr/>
        </p:nvCxnSpPr>
        <p:spPr>
          <a:xfrm>
            <a:off x="6000793" y="5083565"/>
            <a:ext cx="832913" cy="14452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079957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135</Words>
  <Application>Microsoft Office PowerPoint</Application>
  <PresentationFormat>Papier A3 (297x420 mm)</PresentationFormat>
  <Paragraphs>59</Paragraphs>
  <Slides>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4" baseType="lpstr">
      <vt:lpstr>Arial</vt:lpstr>
      <vt:lpstr>Calibri</vt:lpstr>
      <vt:lpstr>Motyw pakietu Office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User</dc:creator>
  <cp:lastModifiedBy>Pogotowie Ratunkowe</cp:lastModifiedBy>
  <cp:revision>44</cp:revision>
  <cp:lastPrinted>2023-05-15T08:20:29Z</cp:lastPrinted>
  <dcterms:created xsi:type="dcterms:W3CDTF">2018-08-14T07:20:16Z</dcterms:created>
  <dcterms:modified xsi:type="dcterms:W3CDTF">2023-05-15T08:20:31Z</dcterms:modified>
</cp:coreProperties>
</file>